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6A6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914" autoAdjust="0"/>
    <p:restoredTop sz="94660"/>
  </p:normalViewPr>
  <p:slideViewPr>
    <p:cSldViewPr snapToGrid="0">
      <p:cViewPr>
        <p:scale>
          <a:sx n="150" d="100"/>
          <a:sy n="150" d="100"/>
        </p:scale>
        <p:origin x="6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B0A85FD-14BF-4E4F-AD07-E58C520E32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D98B6218-BA99-480C-95B0-337AFB8199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404C540-0FAA-4BF9-8C9E-6AB34A582E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22A95-8E17-45A1-8F0D-DE7A97163256}" type="datetimeFigureOut">
              <a:rPr kumimoji="1" lang="ja-JP" altLang="en-US" smtClean="0"/>
              <a:t>2019/6/26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DC1E46D7-B1D2-4CB3-B924-47A241A81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126E078-F0DC-45F2-9445-1EC57BCE9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7753-CD3F-4ABA-8099-C347F1C4798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059143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2BA34F5-09BA-4486-B30A-EEB6C87E9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ECB4B25A-6821-48B0-BB37-273FA31A22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25EB87A-820D-41BF-88A9-F761064320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22A95-8E17-45A1-8F0D-DE7A97163256}" type="datetimeFigureOut">
              <a:rPr kumimoji="1" lang="ja-JP" altLang="en-US" smtClean="0"/>
              <a:t>2019/6/26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D77F747-35F7-4978-B5AB-833D404BF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C291D81-99EA-4D95-AB0A-64837132F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7753-CD3F-4ABA-8099-C347F1C4798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761273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97052C0F-1227-4131-B9F8-374DE9663CA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580F0E73-2202-4473-B929-725CC883AA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019D758-2A86-49D2-AF0E-B5D1819BF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22A95-8E17-45A1-8F0D-DE7A97163256}" type="datetimeFigureOut">
              <a:rPr kumimoji="1" lang="ja-JP" altLang="en-US" smtClean="0"/>
              <a:t>2019/6/26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9485C8E-FD7C-4F25-8B74-EAF77E06D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67DC368-8E80-4E3E-B868-05B41954F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7753-CD3F-4ABA-8099-C347F1C4798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482400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6BD4D22-44A4-4FCC-B252-923E151331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A4CE3694-4E98-4E29-B06A-33ECB1FA01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F386E98-DD11-463B-AB01-803ECE2DDC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22A95-8E17-45A1-8F0D-DE7A97163256}" type="datetimeFigureOut">
              <a:rPr kumimoji="1" lang="ja-JP" altLang="en-US" smtClean="0"/>
              <a:t>2019/6/26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9E2CD2E1-6C72-4808-9C98-D554E51604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E09F8A8-4F1D-4283-AAF1-F014E65AF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7753-CD3F-4ABA-8099-C347F1C4798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07848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6262887-D2F7-4897-9E9D-431EB26313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37BF7BC3-1DA1-4646-B057-FE81F05F7E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BC7287C-4100-46C7-9AAC-A9C6E3F3B4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22A95-8E17-45A1-8F0D-DE7A97163256}" type="datetimeFigureOut">
              <a:rPr kumimoji="1" lang="ja-JP" altLang="en-US" smtClean="0"/>
              <a:t>2019/6/26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06CE4C12-FDA2-47E5-85AD-B65022CA89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EF7147C-DD41-4873-A230-73E4946ED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7753-CD3F-4ABA-8099-C347F1C4798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592304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EDAA6B0-BD52-44E5-81E8-46C98AF87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764C1BCD-1EB5-487E-81F4-B05D954162F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E71AC0B-89B1-4A1F-9A47-523EB79129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5882175F-F536-4D20-ADE3-58CE2CDF1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22A95-8E17-45A1-8F0D-DE7A97163256}" type="datetimeFigureOut">
              <a:rPr kumimoji="1" lang="ja-JP" altLang="en-US" smtClean="0"/>
              <a:t>2019/6/26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063DBFC5-E1B4-4519-BAA8-FFF2FFB6DC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CEE7658D-5504-47D0-B9F2-22A923DF3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7753-CD3F-4ABA-8099-C347F1C4798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35043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BBB08DD-490B-41C5-B2E9-9C04C0729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03B566A0-1C9A-4B80-A95A-0A14EF6265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A7E8327-33BD-4CDC-A249-C5145965E6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6752AFBF-E6FD-4FED-BD7D-C54B5D5651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E71A10B2-1F6B-485F-B53C-DD8A79D33E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F63E9BC0-2E8E-4F4A-ACFA-071BD3CBF8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22A95-8E17-45A1-8F0D-DE7A97163256}" type="datetimeFigureOut">
              <a:rPr kumimoji="1" lang="ja-JP" altLang="en-US" smtClean="0"/>
              <a:t>2019/6/26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253D0B3D-499D-4E47-B439-0881170001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749BF2DD-827A-43CE-B268-186DFE9B5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7753-CD3F-4ABA-8099-C347F1C4798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334119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B38C085-039F-4C0F-8DB1-F0292C4996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232E9F5C-FCEA-403F-9A39-6CF162D065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22A95-8E17-45A1-8F0D-DE7A97163256}" type="datetimeFigureOut">
              <a:rPr kumimoji="1" lang="ja-JP" altLang="en-US" smtClean="0"/>
              <a:t>2019/6/26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15945BB7-2C53-4510-AE3B-5349CBDC3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722CEE35-F4B7-4550-BDA7-342C58E5C7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7753-CD3F-4ABA-8099-C347F1C4798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86727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B0496F6A-DAD4-40ED-8FA0-32E51CCDB6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22A95-8E17-45A1-8F0D-DE7A97163256}" type="datetimeFigureOut">
              <a:rPr kumimoji="1" lang="ja-JP" altLang="en-US" smtClean="0"/>
              <a:t>2019/6/26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4512FEF4-F07F-4F1E-A5EE-C4FDE77991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437F596-77A6-4B15-9442-051107DD1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7753-CD3F-4ABA-8099-C347F1C4798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842291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443A572-EC5D-424F-9AA0-67F4177DE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AE738CF-11AA-477C-9064-956CD42668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17972298-67AA-49FF-8B74-9D9AC5B95A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8449BCC-68DD-4D57-B200-A383FCD691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22A95-8E17-45A1-8F0D-DE7A97163256}" type="datetimeFigureOut">
              <a:rPr kumimoji="1" lang="ja-JP" altLang="en-US" smtClean="0"/>
              <a:t>2019/6/26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176164CE-1953-4538-8C77-0E0EF01B9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66CC2F19-EADF-4630-9A72-752AACBFC2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7753-CD3F-4ABA-8099-C347F1C4798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88976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163C437-CDF5-4FF8-91B1-7764C69E40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1644FC19-189D-491C-A62B-F4279F583E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AE2BA943-A2DB-49BA-8F65-6582C8F934B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8DDD048-DD71-4D06-BAC5-1BA3C27838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222A95-8E17-45A1-8F0D-DE7A97163256}" type="datetimeFigureOut">
              <a:rPr kumimoji="1" lang="ja-JP" altLang="en-US" smtClean="0"/>
              <a:t>2019/6/26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0A115059-A343-421D-A951-46841F68A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0E02ED36-ED3A-4AD6-943E-7C2DAF92A1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7BE7753-CD3F-4ABA-8099-C347F1C4798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941784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E75B5D60-E8F1-42B1-9B94-17D1E5EEDC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8E67681-4D81-4245-9F6B-CD1491847A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E9E280A-C308-4EBC-B27C-BF3E5B6FE66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222A95-8E17-45A1-8F0D-DE7A97163256}" type="datetimeFigureOut">
              <a:rPr kumimoji="1" lang="ja-JP" altLang="en-US" smtClean="0"/>
              <a:t>2019/6/26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7662A91-6050-473B-9721-0FC6E2F27B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5481AD1-C3C9-41B8-A91E-33CF2C51AFC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BE7753-CD3F-4ABA-8099-C347F1C4798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99328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 8">
            <a:extLst>
              <a:ext uri="{FF2B5EF4-FFF2-40B4-BE49-F238E27FC236}">
                <a16:creationId xmlns:a16="http://schemas.microsoft.com/office/drawing/2014/main" id="{CBE31CC1-AD39-49AF-A209-53E1C170A42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952"/>
          <a:stretch/>
        </p:blipFill>
        <p:spPr>
          <a:xfrm>
            <a:off x="2481943" y="535577"/>
            <a:ext cx="8123295" cy="6139354"/>
          </a:xfrm>
          <a:prstGeom prst="rect">
            <a:avLst/>
          </a:prstGeom>
        </p:spPr>
      </p:pic>
      <p:sp>
        <p:nvSpPr>
          <p:cNvPr id="12" name="テキスト ボックス 11">
            <a:extLst>
              <a:ext uri="{FF2B5EF4-FFF2-40B4-BE49-F238E27FC236}">
                <a16:creationId xmlns:a16="http://schemas.microsoft.com/office/drawing/2014/main" id="{F868881D-68F6-4E85-986C-90F977B98BDA}"/>
              </a:ext>
            </a:extLst>
          </p:cNvPr>
          <p:cNvSpPr txBox="1"/>
          <p:nvPr/>
        </p:nvSpPr>
        <p:spPr>
          <a:xfrm>
            <a:off x="3148149" y="291301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または</a:t>
            </a: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9680240F-743A-42C5-B994-CD72427CBEE4}"/>
              </a:ext>
            </a:extLst>
          </p:cNvPr>
          <p:cNvSpPr txBox="1"/>
          <p:nvPr/>
        </p:nvSpPr>
        <p:spPr>
          <a:xfrm>
            <a:off x="2960914" y="1497873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①の左辺は、</a:t>
            </a: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EBBB8875-4A14-450E-BFAC-309C754EDA14}"/>
              </a:ext>
            </a:extLst>
          </p:cNvPr>
          <p:cNvSpPr txBox="1"/>
          <p:nvPr/>
        </p:nvSpPr>
        <p:spPr>
          <a:xfrm>
            <a:off x="6427048" y="2404320"/>
            <a:ext cx="2330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1</a:t>
            </a:r>
            <a:endParaRPr kumimoji="1" lang="ja-JP" altLang="en-US" dirty="0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F36D296E-879A-43D3-ADE5-65C771363D61}"/>
              </a:ext>
            </a:extLst>
          </p:cNvPr>
          <p:cNvSpPr txBox="1"/>
          <p:nvPr/>
        </p:nvSpPr>
        <p:spPr>
          <a:xfrm>
            <a:off x="7709647" y="3711388"/>
            <a:ext cx="299312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Ｙ＝</a:t>
            </a:r>
            <a:r>
              <a:rPr kumimoji="1" lang="en-US" altLang="ja-JP" dirty="0"/>
              <a:t>{-</a:t>
            </a:r>
            <a:r>
              <a:rPr kumimoji="1" lang="en-US" altLang="ja-JP" dirty="0" err="1"/>
              <a:t>b±root</a:t>
            </a:r>
            <a:r>
              <a:rPr kumimoji="1" lang="en-US" altLang="ja-JP" dirty="0"/>
              <a:t>(b^2-4ac)}/a</a:t>
            </a:r>
          </a:p>
          <a:p>
            <a:endParaRPr lang="en-US" altLang="ja-JP" dirty="0"/>
          </a:p>
          <a:p>
            <a:r>
              <a:rPr kumimoji="1" lang="en-US" altLang="ja-JP" dirty="0"/>
              <a:t>Root(-1) = </a:t>
            </a:r>
            <a:r>
              <a:rPr kumimoji="1" lang="en-US" altLang="ja-JP" dirty="0" err="1"/>
              <a:t>i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0567909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図 8">
            <a:extLst>
              <a:ext uri="{FF2B5EF4-FFF2-40B4-BE49-F238E27FC236}">
                <a16:creationId xmlns:a16="http://schemas.microsoft.com/office/drawing/2014/main" id="{771B5571-3621-489D-A394-247D72E6D8E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667"/>
          <a:stretch/>
        </p:blipFill>
        <p:spPr>
          <a:xfrm>
            <a:off x="1680164" y="705395"/>
            <a:ext cx="9184566" cy="5212079"/>
          </a:xfrm>
          <a:prstGeom prst="rect">
            <a:avLst/>
          </a:prstGeom>
        </p:spPr>
      </p:pic>
      <p:sp>
        <p:nvSpPr>
          <p:cNvPr id="11" name="正方形/長方形 10">
            <a:extLst>
              <a:ext uri="{FF2B5EF4-FFF2-40B4-BE49-F238E27FC236}">
                <a16:creationId xmlns:a16="http://schemas.microsoft.com/office/drawing/2014/main" id="{E1C4FF2F-9DF5-4AB2-BBB8-E39D5060D831}"/>
              </a:ext>
            </a:extLst>
          </p:cNvPr>
          <p:cNvSpPr/>
          <p:nvPr/>
        </p:nvSpPr>
        <p:spPr>
          <a:xfrm>
            <a:off x="4222376" y="4500282"/>
            <a:ext cx="1712259" cy="3693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032DF909-811B-4EE7-92A1-1B52DE6D7487}"/>
              </a:ext>
            </a:extLst>
          </p:cNvPr>
          <p:cNvSpPr txBox="1"/>
          <p:nvPr/>
        </p:nvSpPr>
        <p:spPr>
          <a:xfrm>
            <a:off x="3747246" y="4223283"/>
            <a:ext cx="19736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ja-JP" altLang="en-US" dirty="0"/>
              <a:t>または</a:t>
            </a:r>
            <a:endParaRPr lang="en-US" altLang="ja-JP" dirty="0"/>
          </a:p>
          <a:p>
            <a:r>
              <a:rPr lang="ja-JP" altLang="en-US" dirty="0"/>
              <a:t>　　</a:t>
            </a:r>
            <a:r>
              <a:rPr lang="en-US" altLang="ja-JP" dirty="0"/>
              <a:t>2sinΘ+1 =0</a:t>
            </a:r>
            <a:endParaRPr kumimoji="1" lang="ja-JP" altLang="en-US" dirty="0"/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14A8F333-18D7-4D89-9B92-310006CE23FB}"/>
              </a:ext>
            </a:extLst>
          </p:cNvPr>
          <p:cNvSpPr/>
          <p:nvPr/>
        </p:nvSpPr>
        <p:spPr>
          <a:xfrm>
            <a:off x="2545976" y="5190567"/>
            <a:ext cx="1479175" cy="1479175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D90B98A3-D9B4-49B3-885C-11A30BD5BFB0}"/>
              </a:ext>
            </a:extLst>
          </p:cNvPr>
          <p:cNvCxnSpPr/>
          <p:nvPr/>
        </p:nvCxnSpPr>
        <p:spPr>
          <a:xfrm>
            <a:off x="2097741" y="5934532"/>
            <a:ext cx="229496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>
            <a:extLst>
              <a:ext uri="{FF2B5EF4-FFF2-40B4-BE49-F238E27FC236}">
                <a16:creationId xmlns:a16="http://schemas.microsoft.com/office/drawing/2014/main" id="{D677AD48-68F5-48DD-823D-7EE0F2C21C7F}"/>
              </a:ext>
            </a:extLst>
          </p:cNvPr>
          <p:cNvCxnSpPr/>
          <p:nvPr/>
        </p:nvCxnSpPr>
        <p:spPr>
          <a:xfrm>
            <a:off x="3245224" y="4869614"/>
            <a:ext cx="0" cy="19883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線コネクタ 17">
            <a:extLst>
              <a:ext uri="{FF2B5EF4-FFF2-40B4-BE49-F238E27FC236}">
                <a16:creationId xmlns:a16="http://schemas.microsoft.com/office/drawing/2014/main" id="{ECB4C28E-1C38-4B3A-8705-71C5D5AC9E7F}"/>
              </a:ext>
            </a:extLst>
          </p:cNvPr>
          <p:cNvCxnSpPr>
            <a:cxnSpLocks/>
          </p:cNvCxnSpPr>
          <p:nvPr/>
        </p:nvCxnSpPr>
        <p:spPr>
          <a:xfrm>
            <a:off x="3245224" y="5934532"/>
            <a:ext cx="663388" cy="36541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線コネクタ 19">
            <a:extLst>
              <a:ext uri="{FF2B5EF4-FFF2-40B4-BE49-F238E27FC236}">
                <a16:creationId xmlns:a16="http://schemas.microsoft.com/office/drawing/2014/main" id="{3B046D7E-3537-472B-86E3-AB853C9F6F7B}"/>
              </a:ext>
            </a:extLst>
          </p:cNvPr>
          <p:cNvCxnSpPr/>
          <p:nvPr/>
        </p:nvCxnSpPr>
        <p:spPr>
          <a:xfrm>
            <a:off x="3908612" y="5930154"/>
            <a:ext cx="0" cy="349518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ECEDF8BF-B6EB-4D1C-888D-7C9B57B7695B}"/>
              </a:ext>
            </a:extLst>
          </p:cNvPr>
          <p:cNvSpPr txBox="1"/>
          <p:nvPr/>
        </p:nvSpPr>
        <p:spPr>
          <a:xfrm>
            <a:off x="3220161" y="5624324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/>
              <a:t>Θ</a:t>
            </a:r>
            <a:endParaRPr kumimoji="1" lang="ja-JP" altLang="en-US" dirty="0"/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3A279197-D5F4-4A8B-86CB-CD1E24EBDB32}"/>
              </a:ext>
            </a:extLst>
          </p:cNvPr>
          <p:cNvSpPr txBox="1"/>
          <p:nvPr/>
        </p:nvSpPr>
        <p:spPr>
          <a:xfrm>
            <a:off x="4608693" y="5679141"/>
            <a:ext cx="894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err="1"/>
              <a:t>sinΘ</a:t>
            </a:r>
            <a:r>
              <a:rPr kumimoji="1" lang="en-US" altLang="ja-JP" dirty="0"/>
              <a:t>=</a:t>
            </a:r>
            <a:endParaRPr kumimoji="1" lang="ja-JP" altLang="en-US" dirty="0"/>
          </a:p>
        </p:txBody>
      </p:sp>
      <p:cxnSp>
        <p:nvCxnSpPr>
          <p:cNvPr id="24" name="直線コネクタ 23">
            <a:extLst>
              <a:ext uri="{FF2B5EF4-FFF2-40B4-BE49-F238E27FC236}">
                <a16:creationId xmlns:a16="http://schemas.microsoft.com/office/drawing/2014/main" id="{DD4D9B5F-3273-4478-8EC0-904A3CA6992C}"/>
              </a:ext>
            </a:extLst>
          </p:cNvPr>
          <p:cNvCxnSpPr/>
          <p:nvPr/>
        </p:nvCxnSpPr>
        <p:spPr>
          <a:xfrm flipV="1">
            <a:off x="5633898" y="5950892"/>
            <a:ext cx="663388" cy="34952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線コネクタ 24">
            <a:extLst>
              <a:ext uri="{FF2B5EF4-FFF2-40B4-BE49-F238E27FC236}">
                <a16:creationId xmlns:a16="http://schemas.microsoft.com/office/drawing/2014/main" id="{70C8F772-5FBD-446E-8BA6-C2F7C973CCF9}"/>
              </a:ext>
            </a:extLst>
          </p:cNvPr>
          <p:cNvCxnSpPr/>
          <p:nvPr/>
        </p:nvCxnSpPr>
        <p:spPr>
          <a:xfrm>
            <a:off x="5934635" y="5410254"/>
            <a:ext cx="0" cy="349518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コネクタ 26">
            <a:extLst>
              <a:ext uri="{FF2B5EF4-FFF2-40B4-BE49-F238E27FC236}">
                <a16:creationId xmlns:a16="http://schemas.microsoft.com/office/drawing/2014/main" id="{06F3499C-A962-414E-8C5A-1C22CB41C460}"/>
              </a:ext>
            </a:extLst>
          </p:cNvPr>
          <p:cNvCxnSpPr>
            <a:stCxn id="23" idx="3"/>
          </p:cNvCxnSpPr>
          <p:nvPr/>
        </p:nvCxnSpPr>
        <p:spPr>
          <a:xfrm>
            <a:off x="5503490" y="5863807"/>
            <a:ext cx="92420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BEBB35EF-1086-488B-807A-26BB6FBB4A8B}"/>
              </a:ext>
            </a:extLst>
          </p:cNvPr>
          <p:cNvSpPr txBox="1"/>
          <p:nvPr/>
        </p:nvSpPr>
        <p:spPr>
          <a:xfrm>
            <a:off x="6427694" y="5665694"/>
            <a:ext cx="821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=-1/2</a:t>
            </a:r>
          </a:p>
        </p:txBody>
      </p:sp>
      <p:cxnSp>
        <p:nvCxnSpPr>
          <p:cNvPr id="31" name="直線コネクタ 30">
            <a:extLst>
              <a:ext uri="{FF2B5EF4-FFF2-40B4-BE49-F238E27FC236}">
                <a16:creationId xmlns:a16="http://schemas.microsoft.com/office/drawing/2014/main" id="{1133CFFA-9E20-4500-B196-AE0C12CD2876}"/>
              </a:ext>
            </a:extLst>
          </p:cNvPr>
          <p:cNvCxnSpPr>
            <a:cxnSpLocks/>
          </p:cNvCxnSpPr>
          <p:nvPr/>
        </p:nvCxnSpPr>
        <p:spPr>
          <a:xfrm flipH="1">
            <a:off x="2644588" y="6300412"/>
            <a:ext cx="1264025" cy="0"/>
          </a:xfrm>
          <a:prstGeom prst="line">
            <a:avLst/>
          </a:prstGeom>
          <a:ln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線コネクタ 32">
            <a:extLst>
              <a:ext uri="{FF2B5EF4-FFF2-40B4-BE49-F238E27FC236}">
                <a16:creationId xmlns:a16="http://schemas.microsoft.com/office/drawing/2014/main" id="{3C484D3C-0383-43FE-911C-6A279EE4AAFA}"/>
              </a:ext>
            </a:extLst>
          </p:cNvPr>
          <p:cNvCxnSpPr>
            <a:cxnSpLocks/>
          </p:cNvCxnSpPr>
          <p:nvPr/>
        </p:nvCxnSpPr>
        <p:spPr>
          <a:xfrm flipH="1">
            <a:off x="2644588" y="5950892"/>
            <a:ext cx="600635" cy="34905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フリーフォーム: 図形 35">
            <a:extLst>
              <a:ext uri="{FF2B5EF4-FFF2-40B4-BE49-F238E27FC236}">
                <a16:creationId xmlns:a16="http://schemas.microsoft.com/office/drawing/2014/main" id="{9ACC091C-8053-47FA-A62B-0C77BB803095}"/>
              </a:ext>
            </a:extLst>
          </p:cNvPr>
          <p:cNvSpPr/>
          <p:nvPr/>
        </p:nvSpPr>
        <p:spPr>
          <a:xfrm>
            <a:off x="2989766" y="5704237"/>
            <a:ext cx="570728" cy="364869"/>
          </a:xfrm>
          <a:custGeom>
            <a:avLst/>
            <a:gdLst>
              <a:gd name="connsiteX0" fmla="*/ 569222 w 570728"/>
              <a:gd name="connsiteY0" fmla="*/ 230398 h 364869"/>
              <a:gd name="connsiteX1" fmla="*/ 488540 w 570728"/>
              <a:gd name="connsiteY1" fmla="*/ 24210 h 364869"/>
              <a:gd name="connsiteX2" fmla="*/ 40305 w 570728"/>
              <a:gd name="connsiteY2" fmla="*/ 42139 h 364869"/>
              <a:gd name="connsiteX3" fmla="*/ 49269 w 570728"/>
              <a:gd name="connsiteY3" fmla="*/ 364869 h 364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0728" h="364869">
                <a:moveTo>
                  <a:pt x="569222" y="230398"/>
                </a:moveTo>
                <a:cubicBezTo>
                  <a:pt x="572957" y="142992"/>
                  <a:pt x="576693" y="55587"/>
                  <a:pt x="488540" y="24210"/>
                </a:cubicBezTo>
                <a:cubicBezTo>
                  <a:pt x="400387" y="-7167"/>
                  <a:pt x="113517" y="-14638"/>
                  <a:pt x="40305" y="42139"/>
                </a:cubicBezTo>
                <a:cubicBezTo>
                  <a:pt x="-32907" y="98915"/>
                  <a:pt x="8181" y="231892"/>
                  <a:pt x="49269" y="364869"/>
                </a:cubicBezTo>
              </a:path>
            </a:pathLst>
          </a:custGeom>
          <a:noFill/>
          <a:ln w="38100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7" name="フリーフォーム: 図形 36">
            <a:extLst>
              <a:ext uri="{FF2B5EF4-FFF2-40B4-BE49-F238E27FC236}">
                <a16:creationId xmlns:a16="http://schemas.microsoft.com/office/drawing/2014/main" id="{E24A2612-B1A8-4766-A8C8-609DA9101297}"/>
              </a:ext>
            </a:extLst>
          </p:cNvPr>
          <p:cNvSpPr/>
          <p:nvPr/>
        </p:nvSpPr>
        <p:spPr>
          <a:xfrm>
            <a:off x="2808756" y="5555803"/>
            <a:ext cx="866773" cy="731735"/>
          </a:xfrm>
          <a:custGeom>
            <a:avLst/>
            <a:gdLst>
              <a:gd name="connsiteX0" fmla="*/ 866773 w 866773"/>
              <a:gd name="connsiteY0" fmla="*/ 369868 h 731735"/>
              <a:gd name="connsiteX1" fmla="*/ 723338 w 866773"/>
              <a:gd name="connsiteY1" fmla="*/ 20244 h 731735"/>
              <a:gd name="connsiteX2" fmla="*/ 140632 w 866773"/>
              <a:gd name="connsiteY2" fmla="*/ 82997 h 731735"/>
              <a:gd name="connsiteX3" fmla="*/ 6162 w 866773"/>
              <a:gd name="connsiteY3" fmla="*/ 423656 h 731735"/>
              <a:gd name="connsiteX4" fmla="*/ 275103 w 866773"/>
              <a:gd name="connsiteY4" fmla="*/ 728456 h 731735"/>
              <a:gd name="connsiteX5" fmla="*/ 732303 w 866773"/>
              <a:gd name="connsiteY5" fmla="*/ 558126 h 7317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866773" h="731735">
                <a:moveTo>
                  <a:pt x="866773" y="369868"/>
                </a:moveTo>
                <a:cubicBezTo>
                  <a:pt x="855567" y="218962"/>
                  <a:pt x="844361" y="68056"/>
                  <a:pt x="723338" y="20244"/>
                </a:cubicBezTo>
                <a:cubicBezTo>
                  <a:pt x="602314" y="-27568"/>
                  <a:pt x="260161" y="15762"/>
                  <a:pt x="140632" y="82997"/>
                </a:cubicBezTo>
                <a:cubicBezTo>
                  <a:pt x="21103" y="150232"/>
                  <a:pt x="-16250" y="316080"/>
                  <a:pt x="6162" y="423656"/>
                </a:cubicBezTo>
                <a:cubicBezTo>
                  <a:pt x="28574" y="531232"/>
                  <a:pt x="154080" y="706044"/>
                  <a:pt x="275103" y="728456"/>
                </a:cubicBezTo>
                <a:cubicBezTo>
                  <a:pt x="396126" y="750868"/>
                  <a:pt x="564214" y="654497"/>
                  <a:pt x="732303" y="558126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FE2493E1-7794-4CA6-B65E-831F32CC1196}"/>
              </a:ext>
            </a:extLst>
          </p:cNvPr>
          <p:cNvSpPr txBox="1"/>
          <p:nvPr/>
        </p:nvSpPr>
        <p:spPr>
          <a:xfrm>
            <a:off x="1883672" y="6209410"/>
            <a:ext cx="8595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7/6*pi</a:t>
            </a:r>
            <a:endParaRPr kumimoji="1" lang="ja-JP" altLang="en-US" dirty="0"/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4E448513-D78B-4E30-BBB0-3B94367914E4}"/>
              </a:ext>
            </a:extLst>
          </p:cNvPr>
          <p:cNvSpPr txBox="1"/>
          <p:nvPr/>
        </p:nvSpPr>
        <p:spPr>
          <a:xfrm>
            <a:off x="3768001" y="6254847"/>
            <a:ext cx="987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/>
              <a:t>11</a:t>
            </a:r>
            <a:r>
              <a:rPr kumimoji="1" lang="en-US" altLang="ja-JP" dirty="0"/>
              <a:t>/6*pi</a:t>
            </a:r>
            <a:endParaRPr kumimoji="1" lang="ja-JP" altLang="en-US" dirty="0"/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501D9578-8A1A-4448-A54F-EABADB70E6E2}"/>
              </a:ext>
            </a:extLst>
          </p:cNvPr>
          <p:cNvSpPr txBox="1"/>
          <p:nvPr/>
        </p:nvSpPr>
        <p:spPr>
          <a:xfrm>
            <a:off x="8197210" y="5756087"/>
            <a:ext cx="15552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7/6*π+2nπ</a:t>
            </a:r>
            <a:endParaRPr kumimoji="1" lang="ja-JP" altLang="en-US" dirty="0"/>
          </a:p>
        </p:txBody>
      </p:sp>
      <p:sp>
        <p:nvSpPr>
          <p:cNvPr id="41" name="テキスト ボックス 40">
            <a:extLst>
              <a:ext uri="{FF2B5EF4-FFF2-40B4-BE49-F238E27FC236}">
                <a16:creationId xmlns:a16="http://schemas.microsoft.com/office/drawing/2014/main" id="{8BF59AE8-34EB-4AFE-835E-6A8ACBA2016E}"/>
              </a:ext>
            </a:extLst>
          </p:cNvPr>
          <p:cNvSpPr txBox="1"/>
          <p:nvPr/>
        </p:nvSpPr>
        <p:spPr>
          <a:xfrm>
            <a:off x="8144847" y="6115281"/>
            <a:ext cx="16834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/>
              <a:t>11</a:t>
            </a:r>
            <a:r>
              <a:rPr kumimoji="1" lang="en-US" altLang="ja-JP" dirty="0"/>
              <a:t>/6*π+2nπ</a:t>
            </a:r>
            <a:endParaRPr kumimoji="1" lang="ja-JP" altLang="en-US" dirty="0"/>
          </a:p>
        </p:txBody>
      </p:sp>
      <p:sp>
        <p:nvSpPr>
          <p:cNvPr id="42" name="テキスト ボックス 41">
            <a:extLst>
              <a:ext uri="{FF2B5EF4-FFF2-40B4-BE49-F238E27FC236}">
                <a16:creationId xmlns:a16="http://schemas.microsoft.com/office/drawing/2014/main" id="{705D23CF-DCCA-4EAA-BE10-00D333E809A9}"/>
              </a:ext>
            </a:extLst>
          </p:cNvPr>
          <p:cNvSpPr txBox="1"/>
          <p:nvPr/>
        </p:nvSpPr>
        <p:spPr>
          <a:xfrm>
            <a:off x="7688274" y="5756087"/>
            <a:ext cx="582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Θ=</a:t>
            </a:r>
            <a:endParaRPr kumimoji="1" lang="ja-JP" altLang="en-US" dirty="0"/>
          </a:p>
        </p:txBody>
      </p:sp>
      <p:sp>
        <p:nvSpPr>
          <p:cNvPr id="43" name="テキスト ボックス 42">
            <a:extLst>
              <a:ext uri="{FF2B5EF4-FFF2-40B4-BE49-F238E27FC236}">
                <a16:creationId xmlns:a16="http://schemas.microsoft.com/office/drawing/2014/main" id="{9244AD22-1450-43BF-9753-227BC6343A99}"/>
              </a:ext>
            </a:extLst>
          </p:cNvPr>
          <p:cNvSpPr txBox="1"/>
          <p:nvPr/>
        </p:nvSpPr>
        <p:spPr>
          <a:xfrm>
            <a:off x="9296513" y="6381364"/>
            <a:ext cx="10118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n</a:t>
            </a:r>
            <a:r>
              <a:rPr kumimoji="1" lang="ja-JP" altLang="en-US" dirty="0"/>
              <a:t>：整数</a:t>
            </a:r>
          </a:p>
        </p:txBody>
      </p:sp>
      <p:cxnSp>
        <p:nvCxnSpPr>
          <p:cNvPr id="44" name="直線コネクタ 43">
            <a:extLst>
              <a:ext uri="{FF2B5EF4-FFF2-40B4-BE49-F238E27FC236}">
                <a16:creationId xmlns:a16="http://schemas.microsoft.com/office/drawing/2014/main" id="{C9FBCFD1-74A9-4EC8-8FE8-27598FF1303A}"/>
              </a:ext>
            </a:extLst>
          </p:cNvPr>
          <p:cNvCxnSpPr/>
          <p:nvPr/>
        </p:nvCxnSpPr>
        <p:spPr>
          <a:xfrm>
            <a:off x="2644589" y="5930154"/>
            <a:ext cx="0" cy="349518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テキスト ボックス 44">
            <a:extLst>
              <a:ext uri="{FF2B5EF4-FFF2-40B4-BE49-F238E27FC236}">
                <a16:creationId xmlns:a16="http://schemas.microsoft.com/office/drawing/2014/main" id="{95942B93-9DE7-434E-BDA6-84D13C2A29D9}"/>
              </a:ext>
            </a:extLst>
          </p:cNvPr>
          <p:cNvSpPr txBox="1"/>
          <p:nvPr/>
        </p:nvSpPr>
        <p:spPr>
          <a:xfrm>
            <a:off x="10426582" y="5144171"/>
            <a:ext cx="16562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/>
              <a:t>-1</a:t>
            </a:r>
            <a:r>
              <a:rPr kumimoji="1" lang="en-US" altLang="ja-JP" dirty="0"/>
              <a:t>/6*π+2nπ</a:t>
            </a:r>
            <a:endParaRPr kumimoji="1" lang="ja-JP" altLang="en-US" dirty="0"/>
          </a:p>
        </p:txBody>
      </p:sp>
      <p:sp>
        <p:nvSpPr>
          <p:cNvPr id="46" name="左中かっこ 45">
            <a:extLst>
              <a:ext uri="{FF2B5EF4-FFF2-40B4-BE49-F238E27FC236}">
                <a16:creationId xmlns:a16="http://schemas.microsoft.com/office/drawing/2014/main" id="{E2A56FC5-3C72-4FB6-8C04-43A7CC4FC73A}"/>
              </a:ext>
            </a:extLst>
          </p:cNvPr>
          <p:cNvSpPr/>
          <p:nvPr/>
        </p:nvSpPr>
        <p:spPr>
          <a:xfrm>
            <a:off x="8104035" y="5880047"/>
            <a:ext cx="171220" cy="490744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7" name="左中かっこ 46">
            <a:extLst>
              <a:ext uri="{FF2B5EF4-FFF2-40B4-BE49-F238E27FC236}">
                <a16:creationId xmlns:a16="http://schemas.microsoft.com/office/drawing/2014/main" id="{C796C3B8-B4D0-43D1-B858-F8AFEEA0FC6F}"/>
              </a:ext>
            </a:extLst>
          </p:cNvPr>
          <p:cNvSpPr/>
          <p:nvPr/>
        </p:nvSpPr>
        <p:spPr>
          <a:xfrm>
            <a:off x="10261380" y="5261723"/>
            <a:ext cx="171220" cy="490744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8" name="テキスト ボックス 47">
            <a:extLst>
              <a:ext uri="{FF2B5EF4-FFF2-40B4-BE49-F238E27FC236}">
                <a16:creationId xmlns:a16="http://schemas.microsoft.com/office/drawing/2014/main" id="{4505287A-259A-43A8-B910-569DA3C69086}"/>
              </a:ext>
            </a:extLst>
          </p:cNvPr>
          <p:cNvSpPr txBox="1"/>
          <p:nvPr/>
        </p:nvSpPr>
        <p:spPr>
          <a:xfrm>
            <a:off x="10426582" y="5529103"/>
            <a:ext cx="16562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/>
              <a:t>-5</a:t>
            </a:r>
            <a:r>
              <a:rPr kumimoji="1" lang="en-US" altLang="ja-JP" dirty="0"/>
              <a:t>/6*π+2nπ</a:t>
            </a:r>
            <a:endParaRPr kumimoji="1" lang="ja-JP" altLang="en-US" dirty="0"/>
          </a:p>
        </p:txBody>
      </p:sp>
      <p:cxnSp>
        <p:nvCxnSpPr>
          <p:cNvPr id="50" name="直線矢印コネクタ 49">
            <a:extLst>
              <a:ext uri="{FF2B5EF4-FFF2-40B4-BE49-F238E27FC236}">
                <a16:creationId xmlns:a16="http://schemas.microsoft.com/office/drawing/2014/main" id="{127EAD9F-35ED-4873-97BD-C81441F60EEE}"/>
              </a:ext>
            </a:extLst>
          </p:cNvPr>
          <p:cNvCxnSpPr>
            <a:stCxn id="41" idx="3"/>
          </p:cNvCxnSpPr>
          <p:nvPr/>
        </p:nvCxnSpPr>
        <p:spPr>
          <a:xfrm flipV="1">
            <a:off x="9828321" y="5410254"/>
            <a:ext cx="672337" cy="88969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線矢印コネクタ 51">
            <a:extLst>
              <a:ext uri="{FF2B5EF4-FFF2-40B4-BE49-F238E27FC236}">
                <a16:creationId xmlns:a16="http://schemas.microsoft.com/office/drawing/2014/main" id="{9A296441-5712-4DDD-B9AB-15525B6E45B2}"/>
              </a:ext>
            </a:extLst>
          </p:cNvPr>
          <p:cNvCxnSpPr/>
          <p:nvPr/>
        </p:nvCxnSpPr>
        <p:spPr>
          <a:xfrm flipV="1">
            <a:off x="9775957" y="5641314"/>
            <a:ext cx="772540" cy="2637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四角形: 角を丸くする 52">
            <a:extLst>
              <a:ext uri="{FF2B5EF4-FFF2-40B4-BE49-F238E27FC236}">
                <a16:creationId xmlns:a16="http://schemas.microsoft.com/office/drawing/2014/main" id="{9F27F516-2E8A-4D6C-9712-A115536D8275}"/>
              </a:ext>
            </a:extLst>
          </p:cNvPr>
          <p:cNvSpPr/>
          <p:nvPr/>
        </p:nvSpPr>
        <p:spPr>
          <a:xfrm>
            <a:off x="10077234" y="4869614"/>
            <a:ext cx="1973615" cy="1165412"/>
          </a:xfrm>
          <a:prstGeom prst="roundRect">
            <a:avLst/>
          </a:prstGeom>
          <a:solidFill>
            <a:srgbClr val="A6A6A6">
              <a:alpha val="83137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898245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3D226EA4-262E-4976-8861-F8C4C83CA1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952"/>
          <a:stretch/>
        </p:blipFill>
        <p:spPr>
          <a:xfrm>
            <a:off x="3493225" y="156753"/>
            <a:ext cx="6107975" cy="6626953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AD53F5B4-460E-43D0-AF1F-58F265141B0E}"/>
              </a:ext>
            </a:extLst>
          </p:cNvPr>
          <p:cNvSpPr txBox="1"/>
          <p:nvPr/>
        </p:nvSpPr>
        <p:spPr>
          <a:xfrm>
            <a:off x="635726" y="1402079"/>
            <a:ext cx="2007281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「</a:t>
            </a:r>
            <a:r>
              <a:rPr kumimoji="1" lang="en-US" altLang="ja-JP" dirty="0"/>
              <a:t>A</a:t>
            </a:r>
            <a:r>
              <a:rPr kumimoji="1" lang="ja-JP" altLang="en-US" dirty="0"/>
              <a:t> →</a:t>
            </a:r>
            <a:r>
              <a:rPr kumimoji="1" lang="en-US" altLang="ja-JP" dirty="0"/>
              <a:t>B</a:t>
            </a:r>
            <a:r>
              <a:rPr kumimoji="1" lang="ja-JP" altLang="en-US" dirty="0"/>
              <a:t>」</a:t>
            </a:r>
            <a:endParaRPr kumimoji="1"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r>
              <a:rPr kumimoji="1" lang="ja-JP" altLang="en-US" dirty="0"/>
              <a:t>「</a:t>
            </a:r>
            <a:r>
              <a:rPr kumimoji="1" lang="en-US" altLang="ja-JP" dirty="0"/>
              <a:t>not B</a:t>
            </a:r>
            <a:r>
              <a:rPr lang="ja-JP" altLang="en-US" dirty="0"/>
              <a:t>→</a:t>
            </a:r>
            <a:r>
              <a:rPr lang="en-US" altLang="ja-JP" dirty="0"/>
              <a:t>not A</a:t>
            </a:r>
            <a:r>
              <a:rPr lang="ja-JP" altLang="en-US" dirty="0"/>
              <a:t>」</a:t>
            </a:r>
            <a:endParaRPr kumimoji="1" lang="ja-JP" altLang="en-US" dirty="0"/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E61918BD-5154-4D47-8592-EA1739F1C3E1}"/>
              </a:ext>
            </a:extLst>
          </p:cNvPr>
          <p:cNvSpPr txBox="1"/>
          <p:nvPr/>
        </p:nvSpPr>
        <p:spPr>
          <a:xfrm>
            <a:off x="1394332" y="1770408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対偶</a:t>
            </a:r>
          </a:p>
        </p:txBody>
      </p:sp>
      <p:sp>
        <p:nvSpPr>
          <p:cNvPr id="8" name="正方形/長方形 7">
            <a:extLst>
              <a:ext uri="{FF2B5EF4-FFF2-40B4-BE49-F238E27FC236}">
                <a16:creationId xmlns:a16="http://schemas.microsoft.com/office/drawing/2014/main" id="{C047D436-8AB9-46DE-B439-F68E34DE73DA}"/>
              </a:ext>
            </a:extLst>
          </p:cNvPr>
          <p:cNvSpPr/>
          <p:nvPr/>
        </p:nvSpPr>
        <p:spPr>
          <a:xfrm>
            <a:off x="776848" y="4145280"/>
            <a:ext cx="1896683" cy="135853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9" name="楕円 8">
            <a:extLst>
              <a:ext uri="{FF2B5EF4-FFF2-40B4-BE49-F238E27FC236}">
                <a16:creationId xmlns:a16="http://schemas.microsoft.com/office/drawing/2014/main" id="{E19764DF-ABB8-4EB4-BC91-D894CC2CFECD}"/>
              </a:ext>
            </a:extLst>
          </p:cNvPr>
          <p:cNvSpPr/>
          <p:nvPr/>
        </p:nvSpPr>
        <p:spPr>
          <a:xfrm>
            <a:off x="1004472" y="4632960"/>
            <a:ext cx="879565" cy="696686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AFCBA761-26A2-4394-958D-C4600F2DD167}"/>
              </a:ext>
            </a:extLst>
          </p:cNvPr>
          <p:cNvSpPr txBox="1"/>
          <p:nvPr/>
        </p:nvSpPr>
        <p:spPr>
          <a:xfrm>
            <a:off x="1273374" y="4796637"/>
            <a:ext cx="3417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B</a:t>
            </a:r>
            <a:endParaRPr kumimoji="1" lang="ja-JP" altLang="en-US" dirty="0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353299EA-9F2B-4D54-A2CB-63AB8D7B6984}"/>
              </a:ext>
            </a:extLst>
          </p:cNvPr>
          <p:cNvSpPr txBox="1"/>
          <p:nvPr/>
        </p:nvSpPr>
        <p:spPr>
          <a:xfrm>
            <a:off x="1408441" y="4204454"/>
            <a:ext cx="792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Not B</a:t>
            </a:r>
            <a:endParaRPr kumimoji="1" lang="ja-JP" altLang="en-US" dirty="0"/>
          </a:p>
        </p:txBody>
      </p:sp>
      <p:sp>
        <p:nvSpPr>
          <p:cNvPr id="12" name="矢印: 上下 11">
            <a:extLst>
              <a:ext uri="{FF2B5EF4-FFF2-40B4-BE49-F238E27FC236}">
                <a16:creationId xmlns:a16="http://schemas.microsoft.com/office/drawing/2014/main" id="{1C37F2B0-E9E1-477F-84ED-449464D4D63A}"/>
              </a:ext>
            </a:extLst>
          </p:cNvPr>
          <p:cNvSpPr/>
          <p:nvPr/>
        </p:nvSpPr>
        <p:spPr>
          <a:xfrm>
            <a:off x="1273374" y="1689463"/>
            <a:ext cx="241917" cy="531223"/>
          </a:xfrm>
          <a:prstGeom prst="up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14" name="直線コネクタ 13">
            <a:extLst>
              <a:ext uri="{FF2B5EF4-FFF2-40B4-BE49-F238E27FC236}">
                <a16:creationId xmlns:a16="http://schemas.microsoft.com/office/drawing/2014/main" id="{3972F7B0-47FB-4FCE-AD23-B9C7C748C9C3}"/>
              </a:ext>
            </a:extLst>
          </p:cNvPr>
          <p:cNvCxnSpPr/>
          <p:nvPr/>
        </p:nvCxnSpPr>
        <p:spPr>
          <a:xfrm>
            <a:off x="7167154" y="1314994"/>
            <a:ext cx="21858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0C9A0966-A6D7-474A-A656-CF5FE000A1C2}"/>
              </a:ext>
            </a:extLst>
          </p:cNvPr>
          <p:cNvSpPr txBox="1"/>
          <p:nvPr/>
        </p:nvSpPr>
        <p:spPr>
          <a:xfrm>
            <a:off x="8089200" y="1308743"/>
            <a:ext cx="3417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B</a:t>
            </a:r>
          </a:p>
          <a:p>
            <a:endParaRPr kumimoji="1" lang="ja-JP" altLang="en-US" dirty="0"/>
          </a:p>
        </p:txBody>
      </p:sp>
      <p:cxnSp>
        <p:nvCxnSpPr>
          <p:cNvPr id="19" name="直線コネクタ 18">
            <a:extLst>
              <a:ext uri="{FF2B5EF4-FFF2-40B4-BE49-F238E27FC236}">
                <a16:creationId xmlns:a16="http://schemas.microsoft.com/office/drawing/2014/main" id="{D22E1C24-3DEB-4F66-B9EA-0E1CA4F8D6E8}"/>
              </a:ext>
            </a:extLst>
          </p:cNvPr>
          <p:cNvCxnSpPr>
            <a:cxnSpLocks/>
          </p:cNvCxnSpPr>
          <p:nvPr/>
        </p:nvCxnSpPr>
        <p:spPr>
          <a:xfrm>
            <a:off x="4361360" y="1308743"/>
            <a:ext cx="1943646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5F4538FE-705E-4162-9271-9DED7DE12967}"/>
              </a:ext>
            </a:extLst>
          </p:cNvPr>
          <p:cNvSpPr txBox="1"/>
          <p:nvPr/>
        </p:nvSpPr>
        <p:spPr>
          <a:xfrm>
            <a:off x="5916463" y="1234720"/>
            <a:ext cx="333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A</a:t>
            </a:r>
            <a:endParaRPr kumimoji="1" lang="ja-JP" altLang="en-US" dirty="0"/>
          </a:p>
        </p:txBody>
      </p:sp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020992FF-E042-4F51-AB4B-84A4A3DE912C}"/>
              </a:ext>
            </a:extLst>
          </p:cNvPr>
          <p:cNvSpPr txBox="1"/>
          <p:nvPr/>
        </p:nvSpPr>
        <p:spPr>
          <a:xfrm>
            <a:off x="9626965" y="3121975"/>
            <a:ext cx="21714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200" dirty="0"/>
              <a:t>証明</a:t>
            </a:r>
            <a:r>
              <a:rPr kumimoji="1" lang="ja-JP" altLang="en-US" sz="1200" dirty="0"/>
              <a:t>のコツ</a:t>
            </a:r>
            <a:endParaRPr kumimoji="1" lang="en-US" altLang="ja-JP" sz="1200" dirty="0"/>
          </a:p>
          <a:p>
            <a:r>
              <a:rPr lang="ja-JP" altLang="en-US" sz="1200" dirty="0"/>
              <a:t>命題（ここでは「ｎが２の倍数でない」）を数式で置き換えることから始める</a:t>
            </a:r>
            <a:endParaRPr kumimoji="1" lang="en-US" altLang="ja-JP" sz="1200" dirty="0"/>
          </a:p>
        </p:txBody>
      </p:sp>
      <p:sp>
        <p:nvSpPr>
          <p:cNvPr id="27" name="四角形: 角を丸くする 26">
            <a:extLst>
              <a:ext uri="{FF2B5EF4-FFF2-40B4-BE49-F238E27FC236}">
                <a16:creationId xmlns:a16="http://schemas.microsoft.com/office/drawing/2014/main" id="{BE735AE3-B452-4327-A66C-B8ECF76AF743}"/>
              </a:ext>
            </a:extLst>
          </p:cNvPr>
          <p:cNvSpPr/>
          <p:nvPr/>
        </p:nvSpPr>
        <p:spPr>
          <a:xfrm>
            <a:off x="4537166" y="3300549"/>
            <a:ext cx="5064034" cy="903895"/>
          </a:xfrm>
          <a:prstGeom prst="round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テキスト ボックス 27">
            <a:extLst>
              <a:ext uri="{FF2B5EF4-FFF2-40B4-BE49-F238E27FC236}">
                <a16:creationId xmlns:a16="http://schemas.microsoft.com/office/drawing/2014/main" id="{3C3183EB-B915-465E-92B9-4836A621A451}"/>
              </a:ext>
            </a:extLst>
          </p:cNvPr>
          <p:cNvSpPr txBox="1"/>
          <p:nvPr/>
        </p:nvSpPr>
        <p:spPr>
          <a:xfrm>
            <a:off x="4214000" y="3013950"/>
            <a:ext cx="646331" cy="369332"/>
          </a:xfrm>
          <a:prstGeom prst="rect">
            <a:avLst/>
          </a:prstGeom>
          <a:solidFill>
            <a:schemeClr val="accent2"/>
          </a:solidFill>
        </p:spPr>
        <p:txBody>
          <a:bodyPr wrap="none" rtlCol="0">
            <a:spAutoFit/>
          </a:bodyPr>
          <a:lstStyle/>
          <a:p>
            <a:r>
              <a:rPr kumimoji="1" lang="ja-JP" altLang="en-US" dirty="0"/>
              <a:t>重要</a:t>
            </a:r>
          </a:p>
        </p:txBody>
      </p:sp>
      <p:sp>
        <p:nvSpPr>
          <p:cNvPr id="29" name="テキスト ボックス 28">
            <a:extLst>
              <a:ext uri="{FF2B5EF4-FFF2-40B4-BE49-F238E27FC236}">
                <a16:creationId xmlns:a16="http://schemas.microsoft.com/office/drawing/2014/main" id="{F0C9C646-4B6C-4AAD-8B25-8309281696B1}"/>
              </a:ext>
            </a:extLst>
          </p:cNvPr>
          <p:cNvSpPr txBox="1"/>
          <p:nvPr/>
        </p:nvSpPr>
        <p:spPr>
          <a:xfrm>
            <a:off x="8260080" y="4538127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 dirty="0"/>
              <a:t>２＊</a:t>
            </a:r>
            <a:r>
              <a:rPr kumimoji="1" lang="en-US" altLang="ja-JP" sz="1200" dirty="0"/>
              <a:t>【</a:t>
            </a:r>
            <a:r>
              <a:rPr kumimoji="1" lang="ja-JP" altLang="en-US" sz="1200" dirty="0"/>
              <a:t>整数</a:t>
            </a:r>
            <a:r>
              <a:rPr kumimoji="1" lang="en-US" altLang="ja-JP" sz="1200" dirty="0"/>
              <a:t>】+1</a:t>
            </a:r>
            <a:r>
              <a:rPr kumimoji="1" lang="ja-JP" altLang="en-US" sz="1200" dirty="0"/>
              <a:t>　の形に持ってく</a:t>
            </a:r>
            <a:endParaRPr kumimoji="1" lang="en-US" altLang="ja-JP" sz="1200" dirty="0"/>
          </a:p>
          <a:p>
            <a:r>
              <a:rPr lang="ja-JP" altLang="en-US" sz="1200" dirty="0"/>
              <a:t>（つまり奇数＝２の倍数ではない）</a:t>
            </a:r>
            <a:endParaRPr kumimoji="1" lang="ja-JP" altLang="en-US" sz="1200" dirty="0"/>
          </a:p>
        </p:txBody>
      </p:sp>
      <p:cxnSp>
        <p:nvCxnSpPr>
          <p:cNvPr id="31" name="直線矢印コネクタ 30">
            <a:extLst>
              <a:ext uri="{FF2B5EF4-FFF2-40B4-BE49-F238E27FC236}">
                <a16:creationId xmlns:a16="http://schemas.microsoft.com/office/drawing/2014/main" id="{88A3FBC3-EF9A-4935-B0A9-C008E47EB8AA}"/>
              </a:ext>
            </a:extLst>
          </p:cNvPr>
          <p:cNvCxnSpPr>
            <a:stCxn id="29" idx="1"/>
          </p:cNvCxnSpPr>
          <p:nvPr/>
        </p:nvCxnSpPr>
        <p:spPr>
          <a:xfrm flipH="1">
            <a:off x="6915706" y="4768960"/>
            <a:ext cx="1344374" cy="5404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線矢印コネクタ 34">
            <a:extLst>
              <a:ext uri="{FF2B5EF4-FFF2-40B4-BE49-F238E27FC236}">
                <a16:creationId xmlns:a16="http://schemas.microsoft.com/office/drawing/2014/main" id="{4DC8165E-27B2-4B46-BA9C-21506903A3E7}"/>
              </a:ext>
            </a:extLst>
          </p:cNvPr>
          <p:cNvCxnSpPr/>
          <p:nvPr/>
        </p:nvCxnSpPr>
        <p:spPr>
          <a:xfrm flipV="1">
            <a:off x="7474998" y="3752495"/>
            <a:ext cx="532660" cy="19025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テキスト ボックス 35">
            <a:extLst>
              <a:ext uri="{FF2B5EF4-FFF2-40B4-BE49-F238E27FC236}">
                <a16:creationId xmlns:a16="http://schemas.microsoft.com/office/drawing/2014/main" id="{6EDAEA4D-7557-48DB-B026-549227F40F4F}"/>
              </a:ext>
            </a:extLst>
          </p:cNvPr>
          <p:cNvSpPr txBox="1"/>
          <p:nvPr/>
        </p:nvSpPr>
        <p:spPr>
          <a:xfrm>
            <a:off x="9124146" y="6535049"/>
            <a:ext cx="95410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 dirty="0"/>
              <a:t>証明終わり</a:t>
            </a:r>
          </a:p>
        </p:txBody>
      </p:sp>
    </p:spTree>
    <p:extLst>
      <p:ext uri="{BB962C8B-B14F-4D97-AF65-F5344CB8AC3E}">
        <p14:creationId xmlns:p14="http://schemas.microsoft.com/office/powerpoint/2010/main" val="10540596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5FC31518-1814-4834-9C59-939A5DBEDF4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6686" y="248194"/>
            <a:ext cx="4634888" cy="63616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7492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>
            <a:extLst>
              <a:ext uri="{FF2B5EF4-FFF2-40B4-BE49-F238E27FC236}">
                <a16:creationId xmlns:a16="http://schemas.microsoft.com/office/drawing/2014/main" id="{C843A2E7-35B2-4457-91FA-FECC914643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9373" y="501518"/>
            <a:ext cx="4300758" cy="1913070"/>
          </a:xfrm>
          <a:prstGeom prst="rect">
            <a:avLst/>
          </a:prstGeom>
        </p:spPr>
      </p:pic>
      <p:grpSp>
        <p:nvGrpSpPr>
          <p:cNvPr id="7" name="グループ化 6">
            <a:extLst>
              <a:ext uri="{FF2B5EF4-FFF2-40B4-BE49-F238E27FC236}">
                <a16:creationId xmlns:a16="http://schemas.microsoft.com/office/drawing/2014/main" id="{2D1D67D4-D475-4A1A-BAA6-A8FB2191469A}"/>
              </a:ext>
            </a:extLst>
          </p:cNvPr>
          <p:cNvGrpSpPr/>
          <p:nvPr/>
        </p:nvGrpSpPr>
        <p:grpSpPr>
          <a:xfrm>
            <a:off x="1136469" y="2760754"/>
            <a:ext cx="4727348" cy="668246"/>
            <a:chOff x="2312126" y="5154063"/>
            <a:chExt cx="4727348" cy="668246"/>
          </a:xfrm>
        </p:grpSpPr>
        <p:sp>
          <p:nvSpPr>
            <p:cNvPr id="2" name="テキスト ボックス 1">
              <a:extLst>
                <a:ext uri="{FF2B5EF4-FFF2-40B4-BE49-F238E27FC236}">
                  <a16:creationId xmlns:a16="http://schemas.microsoft.com/office/drawing/2014/main" id="{71403D54-BF0A-49B9-96A5-550E708A9AAC}"/>
                </a:ext>
              </a:extLst>
            </p:cNvPr>
            <p:cNvSpPr txBox="1"/>
            <p:nvPr/>
          </p:nvSpPr>
          <p:spPr>
            <a:xfrm>
              <a:off x="2312126" y="5303520"/>
              <a:ext cx="114165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/>
                <a:t>f(x)g(x)=</a:t>
              </a:r>
              <a:endParaRPr kumimoji="1" lang="ja-JP" altLang="en-US" dirty="0"/>
            </a:p>
          </p:txBody>
        </p:sp>
        <p:pic>
          <p:nvPicPr>
            <p:cNvPr id="5" name="図 4">
              <a:extLst>
                <a:ext uri="{FF2B5EF4-FFF2-40B4-BE49-F238E27FC236}">
                  <a16:creationId xmlns:a16="http://schemas.microsoft.com/office/drawing/2014/main" id="{7BA51E8E-07A1-4D9E-8801-4B1CE7DC29A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33994" r="65745" b="31075"/>
            <a:stretch/>
          </p:blipFill>
          <p:spPr>
            <a:xfrm>
              <a:off x="3564392" y="5154063"/>
              <a:ext cx="1473226" cy="668246"/>
            </a:xfrm>
            <a:prstGeom prst="rect">
              <a:avLst/>
            </a:prstGeom>
          </p:spPr>
        </p:pic>
        <p:pic>
          <p:nvPicPr>
            <p:cNvPr id="6" name="図 5">
              <a:extLst>
                <a:ext uri="{FF2B5EF4-FFF2-40B4-BE49-F238E27FC236}">
                  <a16:creationId xmlns:a16="http://schemas.microsoft.com/office/drawing/2014/main" id="{F50C3596-15AC-485A-BCD3-6BBF06E132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1623" t="35527" b="35112"/>
            <a:stretch/>
          </p:blipFill>
          <p:spPr>
            <a:xfrm>
              <a:off x="5388996" y="5154063"/>
              <a:ext cx="1650478" cy="561703"/>
            </a:xfrm>
            <a:prstGeom prst="rect">
              <a:avLst/>
            </a:prstGeom>
          </p:spPr>
        </p:pic>
        <p:sp>
          <p:nvSpPr>
            <p:cNvPr id="3" name="テキスト ボックス 2">
              <a:extLst>
                <a:ext uri="{FF2B5EF4-FFF2-40B4-BE49-F238E27FC236}">
                  <a16:creationId xmlns:a16="http://schemas.microsoft.com/office/drawing/2014/main" id="{E5D14941-3523-4B25-9C55-E109A0CAFD32}"/>
                </a:ext>
              </a:extLst>
            </p:cNvPr>
            <p:cNvSpPr txBox="1"/>
            <p:nvPr/>
          </p:nvSpPr>
          <p:spPr>
            <a:xfrm>
              <a:off x="5037618" y="5231674"/>
              <a:ext cx="3513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/>
                <a:t>+</a:t>
              </a:r>
              <a:endParaRPr kumimoji="1" lang="ja-JP" altLang="en-US" dirty="0"/>
            </a:p>
          </p:txBody>
        </p:sp>
      </p:grpSp>
      <p:sp>
        <p:nvSpPr>
          <p:cNvPr id="18" name="テキスト ボックス 17">
            <a:extLst>
              <a:ext uri="{FF2B5EF4-FFF2-40B4-BE49-F238E27FC236}">
                <a16:creationId xmlns:a16="http://schemas.microsoft.com/office/drawing/2014/main" id="{DA8CCA16-9EC2-49D2-8ECF-78B340BEA712}"/>
              </a:ext>
            </a:extLst>
          </p:cNvPr>
          <p:cNvSpPr txBox="1"/>
          <p:nvPr/>
        </p:nvSpPr>
        <p:spPr>
          <a:xfrm>
            <a:off x="1487207" y="3582071"/>
            <a:ext cx="1010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/>
              <a:t>g(x)=</a:t>
            </a:r>
            <a:r>
              <a:rPr kumimoji="1" lang="en-US" altLang="ja-JP" dirty="0"/>
              <a:t>3x</a:t>
            </a:r>
            <a:endParaRPr kumimoji="1" lang="ja-JP" altLang="en-US" dirty="0"/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72470AEA-5735-41D2-B541-36659782DFB5}"/>
              </a:ext>
            </a:extLst>
          </p:cNvPr>
          <p:cNvSpPr txBox="1"/>
          <p:nvPr/>
        </p:nvSpPr>
        <p:spPr>
          <a:xfrm>
            <a:off x="1662432" y="4362282"/>
            <a:ext cx="130356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/>
              <a:t>f(x)=</a:t>
            </a:r>
            <a:r>
              <a:rPr lang="en-US" altLang="ja-JP" sz="3600" dirty="0"/>
              <a:t>e</a:t>
            </a:r>
          </a:p>
          <a:p>
            <a:r>
              <a:rPr kumimoji="1" lang="en-US" altLang="ja-JP" sz="3600" dirty="0"/>
              <a:t>    =</a:t>
            </a:r>
            <a:r>
              <a:rPr lang="en-US" altLang="ja-JP" sz="3600" dirty="0"/>
              <a:t>e</a:t>
            </a:r>
          </a:p>
          <a:p>
            <a:r>
              <a:rPr lang="en-US" altLang="ja-JP" sz="3600" dirty="0"/>
              <a:t>  =3e</a:t>
            </a:r>
          </a:p>
        </p:txBody>
      </p:sp>
      <p:sp>
        <p:nvSpPr>
          <p:cNvPr id="20" name="テキスト ボックス 19">
            <a:extLst>
              <a:ext uri="{FF2B5EF4-FFF2-40B4-BE49-F238E27FC236}">
                <a16:creationId xmlns:a16="http://schemas.microsoft.com/office/drawing/2014/main" id="{C12E488F-11C8-4258-84FF-1E0CA55C36B3}"/>
              </a:ext>
            </a:extLst>
          </p:cNvPr>
          <p:cNvSpPr txBox="1"/>
          <p:nvPr/>
        </p:nvSpPr>
        <p:spPr>
          <a:xfrm>
            <a:off x="2417863" y="4269949"/>
            <a:ext cx="6030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/>
              <a:t>g</a:t>
            </a:r>
            <a:r>
              <a:rPr kumimoji="1" lang="en-US" altLang="ja-JP" dirty="0"/>
              <a:t>(x)</a:t>
            </a:r>
            <a:endParaRPr kumimoji="1" lang="ja-JP" altLang="en-US" dirty="0"/>
          </a:p>
        </p:txBody>
      </p: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32FB8F6A-AABD-4623-A956-06AAAEA9B8A6}"/>
              </a:ext>
            </a:extLst>
          </p:cNvPr>
          <p:cNvSpPr txBox="1"/>
          <p:nvPr/>
        </p:nvSpPr>
        <p:spPr>
          <a:xfrm>
            <a:off x="2726753" y="4884530"/>
            <a:ext cx="6030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/>
              <a:t>g</a:t>
            </a:r>
            <a:r>
              <a:rPr kumimoji="1" lang="en-US" altLang="ja-JP" dirty="0"/>
              <a:t>(x)</a:t>
            </a:r>
            <a:endParaRPr kumimoji="1" lang="ja-JP" altLang="en-US" dirty="0"/>
          </a:p>
        </p:txBody>
      </p:sp>
      <p:sp>
        <p:nvSpPr>
          <p:cNvPr id="22" name="フリーフォーム: 図形 21">
            <a:extLst>
              <a:ext uri="{FF2B5EF4-FFF2-40B4-BE49-F238E27FC236}">
                <a16:creationId xmlns:a16="http://schemas.microsoft.com/office/drawing/2014/main" id="{EAB9C237-6B9D-493E-956A-9DC71616A49A}"/>
              </a:ext>
            </a:extLst>
          </p:cNvPr>
          <p:cNvSpPr/>
          <p:nvPr/>
        </p:nvSpPr>
        <p:spPr>
          <a:xfrm>
            <a:off x="1606336" y="4572000"/>
            <a:ext cx="139914" cy="413231"/>
          </a:xfrm>
          <a:custGeom>
            <a:avLst/>
            <a:gdLst>
              <a:gd name="connsiteX0" fmla="*/ 139914 w 139914"/>
              <a:gd name="connsiteY0" fmla="*/ 0 h 413231"/>
              <a:gd name="connsiteX1" fmla="*/ 214 w 139914"/>
              <a:gd name="connsiteY1" fmla="*/ 196850 h 413231"/>
              <a:gd name="connsiteX2" fmla="*/ 108164 w 139914"/>
              <a:gd name="connsiteY2" fmla="*/ 387350 h 413231"/>
              <a:gd name="connsiteX3" fmla="*/ 114514 w 139914"/>
              <a:gd name="connsiteY3" fmla="*/ 406400 h 4132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9914" h="413231">
                <a:moveTo>
                  <a:pt x="139914" y="0"/>
                </a:moveTo>
                <a:cubicBezTo>
                  <a:pt x="72710" y="66146"/>
                  <a:pt x="5506" y="132292"/>
                  <a:pt x="214" y="196850"/>
                </a:cubicBezTo>
                <a:cubicBezTo>
                  <a:pt x="-5078" y="261408"/>
                  <a:pt x="89114" y="352425"/>
                  <a:pt x="108164" y="387350"/>
                </a:cubicBezTo>
                <a:cubicBezTo>
                  <a:pt x="127214" y="422275"/>
                  <a:pt x="120864" y="414337"/>
                  <a:pt x="114514" y="40640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3" name="円弧 22">
            <a:extLst>
              <a:ext uri="{FF2B5EF4-FFF2-40B4-BE49-F238E27FC236}">
                <a16:creationId xmlns:a16="http://schemas.microsoft.com/office/drawing/2014/main" id="{6FD60872-C13B-4E04-87D0-F8FE8FC5C2C9}"/>
              </a:ext>
            </a:extLst>
          </p:cNvPr>
          <p:cNvSpPr/>
          <p:nvPr/>
        </p:nvSpPr>
        <p:spPr>
          <a:xfrm>
            <a:off x="2054054" y="4585191"/>
            <a:ext cx="45719" cy="45719"/>
          </a:xfrm>
          <a:prstGeom prst="arc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4" name="フリーフォーム: 図形 23">
            <a:extLst>
              <a:ext uri="{FF2B5EF4-FFF2-40B4-BE49-F238E27FC236}">
                <a16:creationId xmlns:a16="http://schemas.microsoft.com/office/drawing/2014/main" id="{349E2A95-B1F9-4359-8F9C-3B8DFFE94E85}"/>
              </a:ext>
            </a:extLst>
          </p:cNvPr>
          <p:cNvSpPr/>
          <p:nvPr/>
        </p:nvSpPr>
        <p:spPr>
          <a:xfrm>
            <a:off x="2082800" y="4622800"/>
            <a:ext cx="69850" cy="349250"/>
          </a:xfrm>
          <a:custGeom>
            <a:avLst/>
            <a:gdLst>
              <a:gd name="connsiteX0" fmla="*/ 0 w 69850"/>
              <a:gd name="connsiteY0" fmla="*/ 0 h 349250"/>
              <a:gd name="connsiteX1" fmla="*/ 69850 w 69850"/>
              <a:gd name="connsiteY1" fmla="*/ 165100 h 349250"/>
              <a:gd name="connsiteX2" fmla="*/ 69850 w 69850"/>
              <a:gd name="connsiteY2" fmla="*/ 165100 h 349250"/>
              <a:gd name="connsiteX3" fmla="*/ 0 w 69850"/>
              <a:gd name="connsiteY3" fmla="*/ 349250 h 349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850" h="349250">
                <a:moveTo>
                  <a:pt x="0" y="0"/>
                </a:moveTo>
                <a:lnTo>
                  <a:pt x="69850" y="165100"/>
                </a:lnTo>
                <a:lnTo>
                  <a:pt x="69850" y="165100"/>
                </a:lnTo>
                <a:lnTo>
                  <a:pt x="0" y="349250"/>
                </a:ln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cxnSp>
        <p:nvCxnSpPr>
          <p:cNvPr id="26" name="直線コネクタ 25">
            <a:extLst>
              <a:ext uri="{FF2B5EF4-FFF2-40B4-BE49-F238E27FC236}">
                <a16:creationId xmlns:a16="http://schemas.microsoft.com/office/drawing/2014/main" id="{53F5A96C-86FF-44BF-851F-46FE530A3D9F}"/>
              </a:ext>
            </a:extLst>
          </p:cNvPr>
          <p:cNvCxnSpPr>
            <a:endCxn id="23" idx="2"/>
          </p:cNvCxnSpPr>
          <p:nvPr/>
        </p:nvCxnSpPr>
        <p:spPr>
          <a:xfrm flipH="1">
            <a:off x="2099773" y="4454615"/>
            <a:ext cx="52877" cy="15343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フリーフォーム: 図形 26">
            <a:extLst>
              <a:ext uri="{FF2B5EF4-FFF2-40B4-BE49-F238E27FC236}">
                <a16:creationId xmlns:a16="http://schemas.microsoft.com/office/drawing/2014/main" id="{1894B244-836E-4F23-B358-25A740E33891}"/>
              </a:ext>
            </a:extLst>
          </p:cNvPr>
          <p:cNvSpPr/>
          <p:nvPr/>
        </p:nvSpPr>
        <p:spPr>
          <a:xfrm>
            <a:off x="2222500" y="4324350"/>
            <a:ext cx="158750" cy="704850"/>
          </a:xfrm>
          <a:custGeom>
            <a:avLst/>
            <a:gdLst>
              <a:gd name="connsiteX0" fmla="*/ 146050 w 158750"/>
              <a:gd name="connsiteY0" fmla="*/ 0 h 704850"/>
              <a:gd name="connsiteX1" fmla="*/ 0 w 158750"/>
              <a:gd name="connsiteY1" fmla="*/ 342900 h 704850"/>
              <a:gd name="connsiteX2" fmla="*/ 0 w 158750"/>
              <a:gd name="connsiteY2" fmla="*/ 342900 h 704850"/>
              <a:gd name="connsiteX3" fmla="*/ 127000 w 158750"/>
              <a:gd name="connsiteY3" fmla="*/ 666750 h 704850"/>
              <a:gd name="connsiteX4" fmla="*/ 158750 w 158750"/>
              <a:gd name="connsiteY4" fmla="*/ 685800 h 704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8750" h="704850">
                <a:moveTo>
                  <a:pt x="146050" y="0"/>
                </a:moveTo>
                <a:lnTo>
                  <a:pt x="0" y="342900"/>
                </a:lnTo>
                <a:lnTo>
                  <a:pt x="0" y="342900"/>
                </a:lnTo>
                <a:cubicBezTo>
                  <a:pt x="21167" y="396875"/>
                  <a:pt x="100542" y="609600"/>
                  <a:pt x="127000" y="666750"/>
                </a:cubicBezTo>
                <a:cubicBezTo>
                  <a:pt x="153458" y="723900"/>
                  <a:pt x="156104" y="704850"/>
                  <a:pt x="158750" y="68580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8" name="フリーフォーム: 図形 27">
            <a:extLst>
              <a:ext uri="{FF2B5EF4-FFF2-40B4-BE49-F238E27FC236}">
                <a16:creationId xmlns:a16="http://schemas.microsoft.com/office/drawing/2014/main" id="{B7859DBE-9A0F-41D0-BB7A-C12AC040040B}"/>
              </a:ext>
            </a:extLst>
          </p:cNvPr>
          <p:cNvSpPr/>
          <p:nvPr/>
        </p:nvSpPr>
        <p:spPr>
          <a:xfrm>
            <a:off x="2755900" y="4254500"/>
            <a:ext cx="239048" cy="717550"/>
          </a:xfrm>
          <a:custGeom>
            <a:avLst/>
            <a:gdLst>
              <a:gd name="connsiteX0" fmla="*/ 127000 w 239048"/>
              <a:gd name="connsiteY0" fmla="*/ 0 h 717550"/>
              <a:gd name="connsiteX1" fmla="*/ 234950 w 239048"/>
              <a:gd name="connsiteY1" fmla="*/ 438150 h 717550"/>
              <a:gd name="connsiteX2" fmla="*/ 0 w 239048"/>
              <a:gd name="connsiteY2" fmla="*/ 717550 h 717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9048" h="717550">
                <a:moveTo>
                  <a:pt x="127000" y="0"/>
                </a:moveTo>
                <a:cubicBezTo>
                  <a:pt x="191558" y="159279"/>
                  <a:pt x="256117" y="318558"/>
                  <a:pt x="234950" y="438150"/>
                </a:cubicBezTo>
                <a:cubicBezTo>
                  <a:pt x="213783" y="557742"/>
                  <a:pt x="106891" y="637646"/>
                  <a:pt x="0" y="71755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grpSp>
        <p:nvGrpSpPr>
          <p:cNvPr id="31" name="グループ化 30">
            <a:extLst>
              <a:ext uri="{FF2B5EF4-FFF2-40B4-BE49-F238E27FC236}">
                <a16:creationId xmlns:a16="http://schemas.microsoft.com/office/drawing/2014/main" id="{1664E2B9-1CC9-4768-A0CD-5F1045AAA126}"/>
              </a:ext>
            </a:extLst>
          </p:cNvPr>
          <p:cNvGrpSpPr/>
          <p:nvPr/>
        </p:nvGrpSpPr>
        <p:grpSpPr>
          <a:xfrm>
            <a:off x="1209297" y="6119115"/>
            <a:ext cx="1952436" cy="675848"/>
            <a:chOff x="2995573" y="4085283"/>
            <a:chExt cx="1952436" cy="675848"/>
          </a:xfrm>
        </p:grpSpPr>
        <p:sp>
          <p:nvSpPr>
            <p:cNvPr id="13" name="テキスト ボックス 12">
              <a:extLst>
                <a:ext uri="{FF2B5EF4-FFF2-40B4-BE49-F238E27FC236}">
                  <a16:creationId xmlns:a16="http://schemas.microsoft.com/office/drawing/2014/main" id="{211A5B70-2F79-4552-9FF3-AF3DC9058B49}"/>
                </a:ext>
              </a:extLst>
            </p:cNvPr>
            <p:cNvSpPr txBox="1"/>
            <p:nvPr/>
          </p:nvSpPr>
          <p:spPr>
            <a:xfrm>
              <a:off x="3073400" y="4114800"/>
              <a:ext cx="44275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3600" dirty="0"/>
                <a:t>e</a:t>
              </a:r>
              <a:endParaRPr kumimoji="1" lang="ja-JP" altLang="en-US" sz="3600" dirty="0"/>
            </a:p>
          </p:txBody>
        </p:sp>
        <p:sp>
          <p:nvSpPr>
            <p:cNvPr id="14" name="テキスト ボックス 13">
              <a:extLst>
                <a:ext uri="{FF2B5EF4-FFF2-40B4-BE49-F238E27FC236}">
                  <a16:creationId xmlns:a16="http://schemas.microsoft.com/office/drawing/2014/main" id="{88B8975F-B041-4769-9CAA-4A9466C9F496}"/>
                </a:ext>
              </a:extLst>
            </p:cNvPr>
            <p:cNvSpPr txBox="1"/>
            <p:nvPr/>
          </p:nvSpPr>
          <p:spPr>
            <a:xfrm>
              <a:off x="3389752" y="4114800"/>
              <a:ext cx="4251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/>
                <a:t>3x</a:t>
              </a:r>
              <a:endParaRPr kumimoji="1" lang="ja-JP" altLang="en-US" dirty="0"/>
            </a:p>
          </p:txBody>
        </p:sp>
        <p:sp>
          <p:nvSpPr>
            <p:cNvPr id="15" name="テキスト ボックス 14">
              <a:extLst>
                <a:ext uri="{FF2B5EF4-FFF2-40B4-BE49-F238E27FC236}">
                  <a16:creationId xmlns:a16="http://schemas.microsoft.com/office/drawing/2014/main" id="{2F648CA1-D5A2-4602-BAFA-9AA9F53AADF2}"/>
                </a:ext>
              </a:extLst>
            </p:cNvPr>
            <p:cNvSpPr txBox="1"/>
            <p:nvPr/>
          </p:nvSpPr>
          <p:spPr>
            <a:xfrm>
              <a:off x="2995573" y="4269949"/>
              <a:ext cx="16385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/>
                <a:t>(          )’ =3   </a:t>
              </a:r>
              <a:endParaRPr kumimoji="1" lang="ja-JP" altLang="en-US" dirty="0"/>
            </a:p>
          </p:txBody>
        </p:sp>
        <p:sp>
          <p:nvSpPr>
            <p:cNvPr id="16" name="テキスト ボックス 15">
              <a:extLst>
                <a:ext uri="{FF2B5EF4-FFF2-40B4-BE49-F238E27FC236}">
                  <a16:creationId xmlns:a16="http://schemas.microsoft.com/office/drawing/2014/main" id="{3CA765AC-3177-487B-893C-E26637FD0D59}"/>
                </a:ext>
              </a:extLst>
            </p:cNvPr>
            <p:cNvSpPr txBox="1"/>
            <p:nvPr/>
          </p:nvSpPr>
          <p:spPr>
            <a:xfrm>
              <a:off x="3748337" y="4085283"/>
              <a:ext cx="96853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sz="3600" dirty="0"/>
                <a:t>    e</a:t>
              </a:r>
              <a:endParaRPr kumimoji="1" lang="ja-JP" altLang="en-US" sz="3600" dirty="0"/>
            </a:p>
          </p:txBody>
        </p:sp>
        <p:sp>
          <p:nvSpPr>
            <p:cNvPr id="17" name="テキスト ボックス 16">
              <a:extLst>
                <a:ext uri="{FF2B5EF4-FFF2-40B4-BE49-F238E27FC236}">
                  <a16:creationId xmlns:a16="http://schemas.microsoft.com/office/drawing/2014/main" id="{C8D550A1-A4CA-4C84-ADBA-53537AD0DBF1}"/>
                </a:ext>
              </a:extLst>
            </p:cNvPr>
            <p:cNvSpPr txBox="1"/>
            <p:nvPr/>
          </p:nvSpPr>
          <p:spPr>
            <a:xfrm>
              <a:off x="4522893" y="4085283"/>
              <a:ext cx="4251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dirty="0"/>
                <a:t>3x</a:t>
              </a:r>
              <a:endParaRPr kumimoji="1" lang="ja-JP" altLang="en-US" dirty="0"/>
            </a:p>
          </p:txBody>
        </p:sp>
      </p:grpSp>
      <p:cxnSp>
        <p:nvCxnSpPr>
          <p:cNvPr id="33" name="直線コネクタ 32">
            <a:extLst>
              <a:ext uri="{FF2B5EF4-FFF2-40B4-BE49-F238E27FC236}">
                <a16:creationId xmlns:a16="http://schemas.microsoft.com/office/drawing/2014/main" id="{46218A4D-1E34-4BA6-B83F-A1C0681623BC}"/>
              </a:ext>
            </a:extLst>
          </p:cNvPr>
          <p:cNvCxnSpPr/>
          <p:nvPr/>
        </p:nvCxnSpPr>
        <p:spPr>
          <a:xfrm flipH="1">
            <a:off x="2965994" y="4117033"/>
            <a:ext cx="122727" cy="15291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テキスト ボックス 33">
            <a:extLst>
              <a:ext uri="{FF2B5EF4-FFF2-40B4-BE49-F238E27FC236}">
                <a16:creationId xmlns:a16="http://schemas.microsoft.com/office/drawing/2014/main" id="{122783D1-461C-4E69-9B3C-6B7B60A33E41}"/>
              </a:ext>
            </a:extLst>
          </p:cNvPr>
          <p:cNvSpPr txBox="1"/>
          <p:nvPr/>
        </p:nvSpPr>
        <p:spPr>
          <a:xfrm>
            <a:off x="3145903" y="5119575"/>
            <a:ext cx="7745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*(3x)’</a:t>
            </a:r>
            <a:endParaRPr kumimoji="1" lang="ja-JP" altLang="en-US" dirty="0"/>
          </a:p>
        </p:txBody>
      </p:sp>
      <p:sp>
        <p:nvSpPr>
          <p:cNvPr id="35" name="テキスト ボックス 34">
            <a:extLst>
              <a:ext uri="{FF2B5EF4-FFF2-40B4-BE49-F238E27FC236}">
                <a16:creationId xmlns:a16="http://schemas.microsoft.com/office/drawing/2014/main" id="{DEE5ED3E-D059-44E6-A055-7E6B40F33229}"/>
              </a:ext>
            </a:extLst>
          </p:cNvPr>
          <p:cNvSpPr txBox="1"/>
          <p:nvPr/>
        </p:nvSpPr>
        <p:spPr>
          <a:xfrm>
            <a:off x="2782390" y="5457312"/>
            <a:ext cx="425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3x</a:t>
            </a:r>
            <a:endParaRPr kumimoji="1" lang="ja-JP" altLang="en-US" dirty="0"/>
          </a:p>
        </p:txBody>
      </p:sp>
      <p:sp>
        <p:nvSpPr>
          <p:cNvPr id="36" name="四角形: 角を丸くする 35">
            <a:extLst>
              <a:ext uri="{FF2B5EF4-FFF2-40B4-BE49-F238E27FC236}">
                <a16:creationId xmlns:a16="http://schemas.microsoft.com/office/drawing/2014/main" id="{56A8B7DE-688D-48BE-8C65-6A0591A0F0F9}"/>
              </a:ext>
            </a:extLst>
          </p:cNvPr>
          <p:cNvSpPr/>
          <p:nvPr/>
        </p:nvSpPr>
        <p:spPr>
          <a:xfrm>
            <a:off x="3358950" y="4972050"/>
            <a:ext cx="675414" cy="52706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7" name="テキスト ボックス 36">
            <a:extLst>
              <a:ext uri="{FF2B5EF4-FFF2-40B4-BE49-F238E27FC236}">
                <a16:creationId xmlns:a16="http://schemas.microsoft.com/office/drawing/2014/main" id="{09F5203E-E9FC-4E6E-BAA1-A6A9E6E9F5E6}"/>
              </a:ext>
            </a:extLst>
          </p:cNvPr>
          <p:cNvSpPr txBox="1"/>
          <p:nvPr/>
        </p:nvSpPr>
        <p:spPr>
          <a:xfrm>
            <a:off x="4127500" y="6148632"/>
            <a:ext cx="444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e  </a:t>
            </a:r>
            <a:endParaRPr kumimoji="1" lang="ja-JP" altLang="en-US" dirty="0"/>
          </a:p>
        </p:txBody>
      </p:sp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FD66CA84-B401-4FF1-9517-73193A1EA593}"/>
              </a:ext>
            </a:extLst>
          </p:cNvPr>
          <p:cNvSpPr txBox="1"/>
          <p:nvPr/>
        </p:nvSpPr>
        <p:spPr>
          <a:xfrm>
            <a:off x="4232226" y="6079059"/>
            <a:ext cx="3449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200" dirty="0"/>
              <a:t>3x</a:t>
            </a:r>
            <a:endParaRPr kumimoji="1" lang="ja-JP" altLang="en-US" sz="1200" dirty="0"/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C87EE8FA-2004-4E34-8224-6768428368A8}"/>
              </a:ext>
            </a:extLst>
          </p:cNvPr>
          <p:cNvSpPr txBox="1"/>
          <p:nvPr/>
        </p:nvSpPr>
        <p:spPr>
          <a:xfrm>
            <a:off x="5050245" y="6162890"/>
            <a:ext cx="3449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1200" dirty="0"/>
              <a:t>3x</a:t>
            </a:r>
            <a:endParaRPr kumimoji="1" lang="ja-JP" altLang="en-US" sz="1200" dirty="0"/>
          </a:p>
        </p:txBody>
      </p:sp>
      <p:cxnSp>
        <p:nvCxnSpPr>
          <p:cNvPr id="42" name="直線コネクタ 41">
            <a:extLst>
              <a:ext uri="{FF2B5EF4-FFF2-40B4-BE49-F238E27FC236}">
                <a16:creationId xmlns:a16="http://schemas.microsoft.com/office/drawing/2014/main" id="{AF9CE683-194A-4BE3-A73B-40F7DA810DB1}"/>
              </a:ext>
            </a:extLst>
          </p:cNvPr>
          <p:cNvCxnSpPr>
            <a:cxnSpLocks/>
          </p:cNvCxnSpPr>
          <p:nvPr/>
        </p:nvCxnSpPr>
        <p:spPr>
          <a:xfrm>
            <a:off x="4184037" y="6442280"/>
            <a:ext cx="24770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3" name="テキスト ボックス 42">
            <a:extLst>
              <a:ext uri="{FF2B5EF4-FFF2-40B4-BE49-F238E27FC236}">
                <a16:creationId xmlns:a16="http://schemas.microsoft.com/office/drawing/2014/main" id="{1CEA4AE1-98D1-40FF-8804-DE481ABB7D90}"/>
              </a:ext>
            </a:extLst>
          </p:cNvPr>
          <p:cNvSpPr txBox="1"/>
          <p:nvPr/>
        </p:nvSpPr>
        <p:spPr>
          <a:xfrm>
            <a:off x="4909822" y="6246903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e</a:t>
            </a:r>
            <a:endParaRPr kumimoji="1" lang="ja-JP" altLang="en-US" dirty="0"/>
          </a:p>
        </p:txBody>
      </p:sp>
      <p:sp>
        <p:nvSpPr>
          <p:cNvPr id="44" name="テキスト ボックス 43">
            <a:extLst>
              <a:ext uri="{FF2B5EF4-FFF2-40B4-BE49-F238E27FC236}">
                <a16:creationId xmlns:a16="http://schemas.microsoft.com/office/drawing/2014/main" id="{76584456-55A5-4D0E-95C1-B3EDBBF46DA8}"/>
              </a:ext>
            </a:extLst>
          </p:cNvPr>
          <p:cNvSpPr txBox="1"/>
          <p:nvPr/>
        </p:nvSpPr>
        <p:spPr>
          <a:xfrm>
            <a:off x="4122160" y="6402871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3</a:t>
            </a:r>
            <a:endParaRPr kumimoji="1" lang="ja-JP" altLang="en-US" dirty="0"/>
          </a:p>
        </p:txBody>
      </p:sp>
      <p:sp>
        <p:nvSpPr>
          <p:cNvPr id="47" name="テキスト ボックス 46">
            <a:extLst>
              <a:ext uri="{FF2B5EF4-FFF2-40B4-BE49-F238E27FC236}">
                <a16:creationId xmlns:a16="http://schemas.microsoft.com/office/drawing/2014/main" id="{31BC312C-466B-4E06-B118-14D37D58062C}"/>
              </a:ext>
            </a:extLst>
          </p:cNvPr>
          <p:cNvSpPr txBox="1"/>
          <p:nvPr/>
        </p:nvSpPr>
        <p:spPr>
          <a:xfrm>
            <a:off x="4634813" y="6252345"/>
            <a:ext cx="3513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=</a:t>
            </a:r>
            <a:endParaRPr kumimoji="1" lang="ja-JP" altLang="en-US" dirty="0"/>
          </a:p>
        </p:txBody>
      </p:sp>
      <p:sp>
        <p:nvSpPr>
          <p:cNvPr id="48" name="左中かっこ 47">
            <a:extLst>
              <a:ext uri="{FF2B5EF4-FFF2-40B4-BE49-F238E27FC236}">
                <a16:creationId xmlns:a16="http://schemas.microsoft.com/office/drawing/2014/main" id="{3A142341-BE9E-4BFF-BC47-9C6A3561F93E}"/>
              </a:ext>
            </a:extLst>
          </p:cNvPr>
          <p:cNvSpPr/>
          <p:nvPr/>
        </p:nvSpPr>
        <p:spPr>
          <a:xfrm>
            <a:off x="3908296" y="6166336"/>
            <a:ext cx="262580" cy="561703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9" name="左中かっこ 48">
            <a:extLst>
              <a:ext uri="{FF2B5EF4-FFF2-40B4-BE49-F238E27FC236}">
                <a16:creationId xmlns:a16="http://schemas.microsoft.com/office/drawing/2014/main" id="{3DBDAC84-88E4-42C9-8BF0-FD66F3852AA2}"/>
              </a:ext>
            </a:extLst>
          </p:cNvPr>
          <p:cNvSpPr/>
          <p:nvPr/>
        </p:nvSpPr>
        <p:spPr>
          <a:xfrm rot="10800000">
            <a:off x="4442297" y="6160071"/>
            <a:ext cx="262580" cy="561703"/>
          </a:xfrm>
          <a:prstGeom prst="leftBrac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id="{1AB59745-A1A5-4170-91B5-5E694EE18AB2}"/>
              </a:ext>
            </a:extLst>
          </p:cNvPr>
          <p:cNvSpPr txBox="1"/>
          <p:nvPr/>
        </p:nvSpPr>
        <p:spPr>
          <a:xfrm>
            <a:off x="4543284" y="6030970"/>
            <a:ext cx="2439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/>
              <a:t>’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687656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</TotalTime>
  <Words>171</Words>
  <Application>Microsoft Office PowerPoint</Application>
  <PresentationFormat>ワイド画面</PresentationFormat>
  <Paragraphs>56</Paragraphs>
  <Slides>5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5</vt:i4>
      </vt:variant>
    </vt:vector>
  </HeadingPairs>
  <TitlesOfParts>
    <vt:vector size="9" baseType="lpstr"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poko</dc:creator>
  <cp:lastModifiedBy>poko</cp:lastModifiedBy>
  <cp:revision>14</cp:revision>
  <dcterms:created xsi:type="dcterms:W3CDTF">2019-06-26T11:21:27Z</dcterms:created>
  <dcterms:modified xsi:type="dcterms:W3CDTF">2019-06-26T13:07:56Z</dcterms:modified>
</cp:coreProperties>
</file>

<file path=docProps/thumbnail.jpeg>
</file>